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9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9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3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0CD8F-B9AA-4850-8423-14883D3D921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2A93-6E03-458C-A4E1-AF39BCE3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sME_xwKK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,,</a:t>
            </a:r>
            <a:r>
              <a:rPr lang="sr-Cyrl-RS" b="1" dirty="0" smtClean="0">
                <a:solidFill>
                  <a:schemeClr val="bg1"/>
                </a:solidFill>
              </a:rPr>
              <a:t>Ја посејах лубенице“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народна игра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0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Прошле недеље сте играли модерне плесове и били сте заиста одлични, уживале смо у вашем плесењу!</a:t>
            </a:r>
          </a:p>
          <a:p>
            <a:pPr marL="0" indent="0">
              <a:buNone/>
            </a:pPr>
            <a:r>
              <a:rPr lang="sr-Cyrl-RS" dirty="0" smtClean="0"/>
              <a:t>Ове недеље се окрећемо нашим традиционалним играма. Имаћете прилике да играте две народне игре које су намењене вама, деци, а у четвртак ћете видети како то професионални играчи раде, познатији као фолклорци.</a:t>
            </a:r>
          </a:p>
          <a:p>
            <a:pPr marL="0" indent="0">
              <a:buNone/>
            </a:pPr>
            <a:r>
              <a:rPr lang="sr-Cyrl-RS" dirty="0" smtClean="0"/>
              <a:t>Добро сте закључили, упознајемо се са </a:t>
            </a:r>
            <a:r>
              <a:rPr lang="sr-Cyrl-RS" dirty="0" smtClean="0">
                <a:solidFill>
                  <a:srgbClr val="FF0000"/>
                </a:solidFill>
              </a:rPr>
              <a:t>ФОЛКЛОРОМ</a:t>
            </a:r>
            <a:r>
              <a:rPr lang="sr-Cyrl-RS" dirty="0" smtClean="0"/>
              <a:t>!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Надам се да ћете уживати и у овим играма!</a:t>
            </a:r>
          </a:p>
        </p:txBody>
      </p:sp>
    </p:spTree>
    <p:extLst>
      <p:ext uri="{BB962C8B-B14F-4D97-AF65-F5344CB8AC3E}">
        <p14:creationId xmlns:p14="http://schemas.microsoft.com/office/powerpoint/2010/main" val="251799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Кораке за игру ,,Ја посејах лубенице“, можете видети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https://www.youtube.com/watch?v=BtsME_xwKKU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Пажљиво прати кораке, позови неког да ти буде подршка у игри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endParaRPr lang="sr-Cyrl-RS" dirty="0">
              <a:sym typeface="Wingdings" panose="05000000000000000000" pitchFamily="2" charset="2"/>
            </a:endParaRPr>
          </a:p>
          <a:p>
            <a:r>
              <a:rPr lang="sr-Cyrl-RS" smtClean="0">
                <a:sym typeface="Wingdings" panose="05000000000000000000" pitchFamily="2" charset="2"/>
              </a:rPr>
              <a:t>УЖИВАЈ!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4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,,Ја посејах лубенице“</vt:lpstr>
      <vt:lpstr>Драги ученици,</vt:lpstr>
      <vt:lpstr>Кораке за игру ,,Ја посејах лубенице“, можете видети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,,Ја посејах лубенице“</dc:title>
  <dc:creator>Milica Tošić</dc:creator>
  <cp:lastModifiedBy>Milica Tošić</cp:lastModifiedBy>
  <cp:revision>2</cp:revision>
  <dcterms:created xsi:type="dcterms:W3CDTF">2020-05-17T18:30:45Z</dcterms:created>
  <dcterms:modified xsi:type="dcterms:W3CDTF">2020-05-17T18:31:36Z</dcterms:modified>
</cp:coreProperties>
</file>